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AD6D7-F58E-4060-98BD-B6554A2FF1A1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5D1D6-223F-4DAE-827F-9C29294436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D1D6-223F-4DAE-827F-9C29294436D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767537-78B4-4DBC-98FD-341E7CA0B6F3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E354A6-E62C-4EC5-A905-E94A068C72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w_pRMBEALE" TargetMode="External"/><Relationship Id="rId2" Type="http://schemas.openxmlformats.org/officeDocument/2006/relationships/hyperlink" Target="https://www.youtube.com/watch?v=ZAYv8sVPTx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Online Classes With Zoom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 by Step Guide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895600"/>
            <a:ext cx="8229600" cy="295929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www.youtube.com/watch?v=ZAYv8sVPTxU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https://www.youtube.com/watch?v=4w_pRMBEALE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further instructions on how to manage the session please watch the training videos by </a:t>
            </a:r>
            <a:r>
              <a:rPr lang="en-US" dirty="0" smtClean="0"/>
              <a:t>visiting </a:t>
            </a:r>
            <a:r>
              <a:rPr lang="en-US" dirty="0" smtClean="0"/>
              <a:t>the following links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1336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any queries or further training please contact your concerned academic staff.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352800"/>
            <a:ext cx="8077200" cy="1524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For 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any technical </a:t>
            </a: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issues, 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contact IT Department or MIS </a:t>
            </a: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department.</a:t>
            </a:r>
            <a:endParaRPr 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https://zoom.us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Click on “SIGN UP, IT’S FREE” Button.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Step1: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1000" y="2600767"/>
            <a:ext cx="8534400" cy="1437833"/>
            <a:chOff x="381000" y="2600767"/>
            <a:chExt cx="8534400" cy="143783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 r="5272"/>
            <a:stretch>
              <a:fillRect/>
            </a:stretch>
          </p:blipFill>
          <p:spPr bwMode="auto">
            <a:xfrm>
              <a:off x="381000" y="2600767"/>
              <a:ext cx="8534400" cy="14378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pic>
        <p:sp>
          <p:nvSpPr>
            <p:cNvPr id="6" name="Rounded Rectangle 5"/>
            <p:cNvSpPr/>
            <p:nvPr/>
          </p:nvSpPr>
          <p:spPr>
            <a:xfrm>
              <a:off x="7620000" y="3276600"/>
              <a:ext cx="1219200" cy="4572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“Sign in with Google” button.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71800" y="2667000"/>
            <a:ext cx="3810000" cy="3452327"/>
            <a:chOff x="2971800" y="2667000"/>
            <a:chExt cx="3810000" cy="345232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1800" y="2667000"/>
              <a:ext cx="3810000" cy="345232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5" name="Rounded Rectangle 4"/>
            <p:cNvSpPr/>
            <p:nvPr/>
          </p:nvSpPr>
          <p:spPr>
            <a:xfrm>
              <a:off x="3352800" y="5257800"/>
              <a:ext cx="3048000" cy="5334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sign in with Google successfully, click on “Schedule a New Meeting” button.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667000"/>
            <a:ext cx="8076859" cy="1327810"/>
            <a:chOff x="457200" y="2667000"/>
            <a:chExt cx="8076859" cy="132781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667000"/>
              <a:ext cx="8076859" cy="132781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5" name="Rounded Rectangle 4"/>
            <p:cNvSpPr/>
            <p:nvPr/>
          </p:nvSpPr>
          <p:spPr>
            <a:xfrm>
              <a:off x="685800" y="3352800"/>
              <a:ext cx="1752600" cy="4572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Enter the details of your session accordingly.</a:t>
            </a:r>
          </a:p>
          <a:p>
            <a:r>
              <a:rPr lang="en-US" sz="2400" dirty="0" smtClean="0"/>
              <a:t>Leave other options as default or change them according to your requirements and then click “Save”.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511" y="2514600"/>
            <a:ext cx="8070289" cy="3962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Click on “Copy the invitation” to copy join URL link to forward to students via Email/SMS/LMS etc.</a:t>
            </a:r>
          </a:p>
          <a:p>
            <a:r>
              <a:rPr lang="en-US" sz="2400" dirty="0" smtClean="0"/>
              <a:t>Click on “Start this Meeting” button.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62726" y="2819400"/>
            <a:ext cx="8400274" cy="3124200"/>
            <a:chOff x="304800" y="2819400"/>
            <a:chExt cx="8400274" cy="3124200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2819400"/>
              <a:ext cx="8400274" cy="31242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8" name="Rectangle 7"/>
            <p:cNvSpPr/>
            <p:nvPr/>
          </p:nvSpPr>
          <p:spPr>
            <a:xfrm>
              <a:off x="7315200" y="3048000"/>
              <a:ext cx="1219200" cy="3810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86600" y="5562600"/>
              <a:ext cx="1371600" cy="381000"/>
            </a:xfrm>
            <a:prstGeom prst="round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download will start automatically.</a:t>
            </a:r>
          </a:p>
          <a:p>
            <a:r>
              <a:rPr lang="en-US" dirty="0" smtClean="0"/>
              <a:t>Run the downloaded file once downloading is finished.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71800"/>
            <a:ext cx="7467600" cy="298040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Open URL: Zoom Launcher when prompted by the browser.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05000" y="2543112"/>
            <a:ext cx="5257800" cy="4010088"/>
            <a:chOff x="1905000" y="2357152"/>
            <a:chExt cx="5257800" cy="4010088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000" y="2357152"/>
              <a:ext cx="5257800" cy="401008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5" name="Rounded Rectangle 4"/>
            <p:cNvSpPr/>
            <p:nvPr/>
          </p:nvSpPr>
          <p:spPr>
            <a:xfrm>
              <a:off x="4191000" y="3276600"/>
              <a:ext cx="1600200" cy="3810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live session will start now.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09800"/>
            <a:ext cx="6019800" cy="410493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212</Words>
  <Application>Microsoft Office PowerPoint</Application>
  <PresentationFormat>On-screen Show (4:3)</PresentationFormat>
  <Paragraphs>28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Online Classes With Zoom</vt:lpstr>
      <vt:lpstr>Step1:</vt:lpstr>
      <vt:lpstr>Step 2:</vt:lpstr>
      <vt:lpstr>Step 3:</vt:lpstr>
      <vt:lpstr>Step 4:</vt:lpstr>
      <vt:lpstr>Step 5:</vt:lpstr>
      <vt:lpstr>Step 6:</vt:lpstr>
      <vt:lpstr>Step 7:</vt:lpstr>
      <vt:lpstr>Step 8:</vt:lpstr>
      <vt:lpstr>For further instructions on how to manage the session please watch the training videos by visiting the following links  </vt:lpstr>
      <vt:lpstr>For any queries or further training please contact your concerned academic staff.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karakorum computers</dc:creator>
  <cp:lastModifiedBy>karakorum computers</cp:lastModifiedBy>
  <cp:revision>20</cp:revision>
  <dcterms:created xsi:type="dcterms:W3CDTF">2020-03-13T19:06:03Z</dcterms:created>
  <dcterms:modified xsi:type="dcterms:W3CDTF">2020-03-13T20:54:07Z</dcterms:modified>
</cp:coreProperties>
</file>