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7" r:id="rId7"/>
    <p:sldId id="264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4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4774-C1E6-4015-8346-E13131912F5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DE1-D509-4BFC-AECA-1C51B451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IST Youth Carnival’19: Champions</a:t>
            </a:r>
          </a:p>
          <a:p>
            <a:r>
              <a:rPr lang="en-US" dirty="0"/>
              <a:t>NERC’19: 1</a:t>
            </a:r>
            <a:r>
              <a:rPr lang="en-US" baseline="30000" dirty="0"/>
              <a:t>st</a:t>
            </a:r>
            <a:r>
              <a:rPr lang="en-US" dirty="0"/>
              <a:t> (2 Competitions)</a:t>
            </a:r>
          </a:p>
          <a:p>
            <a:pPr marL="0" indent="0">
              <a:buNone/>
            </a:pPr>
            <a:r>
              <a:rPr lang="en-US" dirty="0"/>
              <a:t>                    2</a:t>
            </a:r>
            <a:r>
              <a:rPr lang="en-US" baseline="30000" dirty="0"/>
              <a:t>nd</a:t>
            </a:r>
            <a:r>
              <a:rPr lang="en-US" dirty="0"/>
              <a:t> (2 Competitions)</a:t>
            </a:r>
          </a:p>
          <a:p>
            <a:r>
              <a:rPr lang="en-US" dirty="0"/>
              <a:t>NED Propellair: Winners</a:t>
            </a:r>
          </a:p>
          <a:p>
            <a:r>
              <a:rPr lang="en-US" dirty="0"/>
              <a:t>NED SPEC’18-19: Winners</a:t>
            </a:r>
          </a:p>
          <a:p>
            <a:r>
              <a:rPr lang="en-US" dirty="0" smtClean="0"/>
              <a:t>PROCOM’18-19</a:t>
            </a:r>
            <a:r>
              <a:rPr lang="en-US" dirty="0"/>
              <a:t>: </a:t>
            </a:r>
            <a:r>
              <a:rPr lang="en-US" dirty="0" smtClean="0"/>
              <a:t>Winners</a:t>
            </a:r>
          </a:p>
          <a:p>
            <a:r>
              <a:rPr lang="en-US" dirty="0" smtClean="0"/>
              <a:t>IOBM Why-</a:t>
            </a:r>
            <a:r>
              <a:rPr lang="en-US" dirty="0" err="1" smtClean="0"/>
              <a:t>Phy</a:t>
            </a:r>
            <a:r>
              <a:rPr lang="en-US" dirty="0" smtClean="0"/>
              <a:t> 3.0: Winners</a:t>
            </a:r>
            <a:endParaRPr lang="en-US" dirty="0"/>
          </a:p>
          <a:p>
            <a:r>
              <a:rPr lang="en-US" dirty="0"/>
              <a:t>ZABFEST’18: Winners</a:t>
            </a:r>
          </a:p>
          <a:p>
            <a:r>
              <a:rPr lang="en-US" dirty="0"/>
              <a:t>SUPARCO World Space Week: Runner up</a:t>
            </a:r>
          </a:p>
          <a:p>
            <a:r>
              <a:rPr lang="en-US" dirty="0"/>
              <a:t>IBA Sukkar’18-19: Winners and Runner </a:t>
            </a:r>
            <a:r>
              <a:rPr lang="en-US" dirty="0" smtClean="0"/>
              <a:t>up </a:t>
            </a:r>
          </a:p>
          <a:p>
            <a:r>
              <a:rPr lang="en-US" dirty="0" smtClean="0"/>
              <a:t>SPARCOM’18: Winners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SPARCOM’18: Winners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0" t="22864" r="5343" b="41143"/>
          <a:stretch/>
        </p:blipFill>
        <p:spPr>
          <a:xfrm>
            <a:off x="2978332" y="1676400"/>
            <a:ext cx="6165668" cy="44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IST Youth Carnival’19: Champions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1" y="179070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NERC’19: 1</a:t>
            </a:r>
            <a:r>
              <a:rPr lang="en-US" b="1" baseline="30000" dirty="0" smtClean="0"/>
              <a:t>st</a:t>
            </a:r>
            <a:r>
              <a:rPr lang="en-US" b="1" dirty="0" smtClean="0"/>
              <a:t> (2 Competitions)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676400"/>
            <a:ext cx="875211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NED Propellair: Winners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7700" r="15096"/>
          <a:stretch/>
        </p:blipFill>
        <p:spPr>
          <a:xfrm>
            <a:off x="2503714" y="1449977"/>
            <a:ext cx="7184572" cy="50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0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NED SPEC’19: Winners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1396215"/>
            <a:ext cx="4219302" cy="2302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23" y="1396215"/>
            <a:ext cx="4258492" cy="2276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85" y="3907031"/>
            <a:ext cx="4219302" cy="2646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91" y="3907031"/>
            <a:ext cx="4258492" cy="26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NED </a:t>
            </a:r>
            <a:r>
              <a:rPr lang="en-US" b="1" dirty="0" smtClean="0"/>
              <a:t>SPEC’18: </a:t>
            </a:r>
            <a:r>
              <a:rPr lang="en-US" b="1" dirty="0"/>
              <a:t>Winners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690688"/>
            <a:ext cx="7741920" cy="4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PROCOM’19: Winners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71" y="1822677"/>
            <a:ext cx="7110598" cy="47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SUPARCO World Space Week: Runner up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633466"/>
            <a:ext cx="7119258" cy="48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4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942-FDA4-4A6D-8EEF-A6618FEA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IOBM Why-</a:t>
            </a:r>
            <a:r>
              <a:rPr lang="en-US" b="1" dirty="0" err="1" smtClean="0"/>
              <a:t>Phy</a:t>
            </a:r>
            <a:r>
              <a:rPr lang="en-US" b="1" dirty="0" smtClean="0"/>
              <a:t> 3.0: Winners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2A1-C0EC-44B3-BB11-07256F91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lms.pafkiet.edu.pk/jobportal/images/paf_kiet_logo.png">
            <a:extLst>
              <a:ext uri="{FF2B5EF4-FFF2-40B4-BE49-F238E27FC236}">
                <a16:creationId xmlns:a16="http://schemas.microsoft.com/office/drawing/2014/main" id="{06CF1902-D77F-4CD7-BD28-7D4D253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85" y="371341"/>
            <a:ext cx="700430" cy="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210" r="7664" b="10482"/>
          <a:stretch/>
        </p:blipFill>
        <p:spPr>
          <a:xfrm>
            <a:off x="2712719" y="1534373"/>
            <a:ext cx="6766561" cy="51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Achievements</vt:lpstr>
      <vt:lpstr>IST Youth Carnival’19: Champions</vt:lpstr>
      <vt:lpstr>NERC’19: 1st (2 Competitions)</vt:lpstr>
      <vt:lpstr>NED Propellair: Winners</vt:lpstr>
      <vt:lpstr>NED SPEC’19: Winners</vt:lpstr>
      <vt:lpstr>NED SPEC’18: Winners</vt:lpstr>
      <vt:lpstr>PROCOM’19: Winners</vt:lpstr>
      <vt:lpstr>SUPARCO World Space Week: Runner up</vt:lpstr>
      <vt:lpstr>IOBM Why-Phy 3.0: Winners</vt:lpstr>
      <vt:lpstr>SPARCOM’18: Winners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</dc:title>
  <dc:creator>Hassan Mehmood</dc:creator>
  <cp:lastModifiedBy>Hassan Mehmood</cp:lastModifiedBy>
  <cp:revision>7</cp:revision>
  <dcterms:created xsi:type="dcterms:W3CDTF">2019-09-18T07:19:16Z</dcterms:created>
  <dcterms:modified xsi:type="dcterms:W3CDTF">2019-09-18T08:44:14Z</dcterms:modified>
</cp:coreProperties>
</file>